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paris-belleville 1" panose="020B0604020202020204" charset="0"/>
      <p:regular r:id="rId15"/>
    </p:embeddedFont>
    <p:embeddedFont>
      <p:font typeface="paris-belleville 2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4500" y="270000"/>
            <a:ext cx="2822040" cy="1348920"/>
            <a:chOff x="0" y="0"/>
            <a:chExt cx="2508480" cy="11990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779260" y="8333280"/>
            <a:ext cx="1607040" cy="1618920"/>
            <a:chOff x="0" y="0"/>
            <a:chExt cx="1428480" cy="14390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28496" cy="1439037"/>
            </a:xfrm>
            <a:custGeom>
              <a:avLst/>
              <a:gdLst/>
              <a:ahLst/>
              <a:cxnLst/>
              <a:rect l="l" t="t" r="r" b="b"/>
              <a:pathLst>
                <a:path w="1428496" h="1439037">
                  <a:moveTo>
                    <a:pt x="0" y="0"/>
                  </a:moveTo>
                  <a:lnTo>
                    <a:pt x="1428496" y="0"/>
                  </a:lnTo>
                  <a:lnTo>
                    <a:pt x="1428496" y="1439037"/>
                  </a:lnTo>
                  <a:lnTo>
                    <a:pt x="0" y="1439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" r="1" b="-1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670663" y="0"/>
            <a:ext cx="14902837" cy="10287000"/>
          </a:xfrm>
          <a:custGeom>
            <a:avLst/>
            <a:gdLst/>
            <a:ahLst/>
            <a:cxnLst/>
            <a:rect l="l" t="t" r="r" b="b"/>
            <a:pathLst>
              <a:path w="14902837" h="10287000">
                <a:moveTo>
                  <a:pt x="0" y="0"/>
                </a:moveTo>
                <a:lnTo>
                  <a:pt x="14902837" y="0"/>
                </a:lnTo>
                <a:lnTo>
                  <a:pt x="149028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l="-6121" r="-6121" b="-325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743200" y="7266150"/>
            <a:ext cx="12323411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350" dirty="0" err="1">
                <a:solidFill>
                  <a:srgbClr val="000000"/>
                </a:solidFill>
                <a:latin typeface="paris-belleville 1"/>
                <a:ea typeface="paris-belleville 1"/>
                <a:cs typeface="paris-belleville 1"/>
                <a:sym typeface="paris-belleville 1"/>
              </a:rPr>
              <a:t>xxxxx</a:t>
            </a:r>
            <a:endParaRPr lang="en-US" sz="4500" dirty="0">
              <a:solidFill>
                <a:srgbClr val="000000"/>
              </a:solidFill>
              <a:latin typeface="paris-belleville 1"/>
              <a:ea typeface="paris-belleville 1"/>
              <a:cs typeface="paris-belleville 1"/>
              <a:sym typeface="paris-belleville 1"/>
            </a:endParaRPr>
          </a:p>
          <a:p>
            <a:pPr algn="l">
              <a:lnSpc>
                <a:spcPts val="5400"/>
              </a:lnSpc>
            </a:pPr>
            <a:endParaRPr lang="en-US" sz="4500" dirty="0">
              <a:solidFill>
                <a:srgbClr val="000000"/>
              </a:solidFill>
              <a:latin typeface="paris-belleville 1"/>
              <a:ea typeface="paris-belleville 1"/>
              <a:cs typeface="paris-belleville 1"/>
              <a:sym typeface="paris-belleville 1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4859787" y="1440000"/>
            <a:ext cx="879792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fr-FR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4761013" y="540000"/>
            <a:ext cx="9769182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fr-FR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679217" y="1440000"/>
            <a:ext cx="9769182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fr-FR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632977" y="540589"/>
            <a:ext cx="9769182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fr-FR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4500" y="0"/>
            <a:ext cx="14859000" cy="10287000"/>
            <a:chOff x="0" y="0"/>
            <a:chExt cx="4350850" cy="3012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50850" cy="3012127"/>
            </a:xfrm>
            <a:custGeom>
              <a:avLst/>
              <a:gdLst/>
              <a:ahLst/>
              <a:cxnLst/>
              <a:rect l="l" t="t" r="r" b="b"/>
              <a:pathLst>
                <a:path w="4350850" h="3012127">
                  <a:moveTo>
                    <a:pt x="0" y="0"/>
                  </a:moveTo>
                  <a:lnTo>
                    <a:pt x="4350850" y="0"/>
                  </a:lnTo>
                  <a:lnTo>
                    <a:pt x="4350850" y="3012127"/>
                  </a:lnTo>
                  <a:lnTo>
                    <a:pt x="0" y="3012127"/>
                  </a:lnTo>
                  <a:close/>
                </a:path>
              </a:pathLst>
            </a:custGeom>
            <a:solidFill>
              <a:srgbClr val="D9D9D9">
                <a:alpha val="81961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350850" cy="3145477"/>
            </a:xfrm>
            <a:prstGeom prst="rect">
              <a:avLst/>
            </a:prstGeom>
          </p:spPr>
          <p:txBody>
            <a:bodyPr lIns="20725" tIns="20725" rIns="20725" bIns="20725" rtlCol="0" anchor="ctr"/>
            <a:lstStyle/>
            <a:p>
              <a:pPr algn="ctr">
                <a:lnSpc>
                  <a:spcPts val="430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497141" y="540000"/>
            <a:ext cx="6138302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dirty="0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 </a:t>
            </a:r>
            <a:r>
              <a:rPr lang="en-US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en-US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493060" y="1892151"/>
            <a:ext cx="3224918" cy="5459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8"/>
              </a:lnSpc>
            </a:pPr>
            <a:endParaRPr lang="en-US" sz="375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ctr">
              <a:lnSpc>
                <a:spcPts val="4680"/>
              </a:lnSpc>
            </a:pPr>
            <a:endParaRPr lang="en-US" sz="375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ctr">
              <a:lnSpc>
                <a:spcPts val="5242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767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  <a:p>
            <a:pPr algn="l">
              <a:lnSpc>
                <a:spcPts val="2162"/>
              </a:lnSpc>
            </a:pPr>
            <a:endParaRPr lang="en-US" sz="3744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54DECE47-9BBF-4F94-B96E-A37299A3155B}"/>
              </a:ext>
            </a:extLst>
          </p:cNvPr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23529C4-02BB-4BA0-993D-475D8B2E1DE2}"/>
                </a:ext>
              </a:extLst>
            </p:cNvPr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4745040" y="1440000"/>
            <a:ext cx="8797920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fr-FR" sz="4500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</a:t>
            </a:r>
            <a:endParaRPr lang="fr-FR" sz="4500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872000" y="270000"/>
            <a:ext cx="1905249" cy="910699"/>
            <a:chOff x="0" y="0"/>
            <a:chExt cx="2508480" cy="11990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3849267" y="540000"/>
            <a:ext cx="10579912" cy="605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fr-FR" sz="4499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xxxxx</a:t>
            </a:r>
            <a:endParaRPr lang="fr-FR" sz="4499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872000" y="270000"/>
            <a:ext cx="1917143" cy="916384"/>
            <a:chOff x="0" y="0"/>
            <a:chExt cx="2508480" cy="11990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08504" cy="1199007"/>
            </a:xfrm>
            <a:custGeom>
              <a:avLst/>
              <a:gdLst/>
              <a:ahLst/>
              <a:cxnLst/>
              <a:rect l="l" t="t" r="r" b="b"/>
              <a:pathLst>
                <a:path w="2508504" h="1199007">
                  <a:moveTo>
                    <a:pt x="0" y="0"/>
                  </a:moveTo>
                  <a:lnTo>
                    <a:pt x="2508504" y="0"/>
                  </a:lnTo>
                  <a:lnTo>
                    <a:pt x="2508504" y="1199007"/>
                  </a:lnTo>
                  <a:lnTo>
                    <a:pt x="0" y="119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8" b="-11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5248711" y="1367772"/>
            <a:ext cx="8248014" cy="779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fr-FR" sz="4499" spc="-161" dirty="0" err="1">
                <a:solidFill>
                  <a:srgbClr val="000000"/>
                </a:solidFill>
                <a:latin typeface="paris-belleville 2"/>
                <a:ea typeface="paris-belleville 2"/>
                <a:cs typeface="paris-belleville 2"/>
                <a:sym typeface="paris-belleville 2"/>
              </a:rPr>
              <a:t>xxxxx</a:t>
            </a:r>
            <a:endParaRPr lang="fr-FR" sz="4499" spc="-161" dirty="0">
              <a:solidFill>
                <a:srgbClr val="000000"/>
              </a:solidFill>
              <a:latin typeface="paris-belleville 2"/>
              <a:ea typeface="paris-belleville 2"/>
              <a:cs typeface="paris-belleville 2"/>
              <a:sym typeface="paris-belleville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</Words>
  <Application>Microsoft Office PowerPoint</Application>
  <PresentationFormat>Personnalisé</PresentationFormat>
  <Paragraphs>20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Calibri</vt:lpstr>
      <vt:lpstr>Arial</vt:lpstr>
      <vt:lpstr>paris-belleville 2</vt:lpstr>
      <vt:lpstr>paris-belleville 1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service communication : au cœur de la vie de l’école Daniella Caballero &amp; Stéphanie Guyard</dc:title>
  <dc:creator>stephanie guyard</dc:creator>
  <cp:lastModifiedBy>stephanie guyard</cp:lastModifiedBy>
  <cp:revision>15</cp:revision>
  <dcterms:created xsi:type="dcterms:W3CDTF">2006-08-16T00:00:00Z</dcterms:created>
  <dcterms:modified xsi:type="dcterms:W3CDTF">2025-09-02T09:42:19Z</dcterms:modified>
  <dc:identifier>DAGqsUAjfIA</dc:identifier>
</cp:coreProperties>
</file>